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17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</p:sldIdLst>
  <p:sldSz cx="12192000" cy="6858000"/>
  <p:notesSz cx="6792913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66C0-86FA-4C06-890B-5850EA1AC2E8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4013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522DA-5A81-4CC2-9D43-F2A11D318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71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780FC-96EA-72BC-398E-25C723001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37DB94-AEE6-A8E0-B49F-6F7E82BDC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58875-E3BF-29A7-E06F-B26DA9472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6308-4D72-4CBC-B358-2BC72207DDB4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026A0-3FC8-9C14-F353-3B099E0EB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FC264-5468-9DA0-BCEF-C8E2D08E1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6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E9486-4FFA-6037-FF30-8E0882CE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69682-856D-4304-9C35-AE27AB80D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E3667-FC32-AC06-0179-D487D0649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097-6B21-45DF-99D8-ED34457900B3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7B53E-6931-F5A7-BCF3-C3B6A5EA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FD4AD-79A9-7D6C-FDB1-6EFAFEFDD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57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7367B-BDFD-40E4-938E-98E8763B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FBD22-9471-E130-7980-A6546E88E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C36C0-D76E-6688-1658-1387D1298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015A-2235-492D-8A8A-AF7DC713E820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754F4-CA89-6E50-A6AA-22C44410C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3D6B2-40DB-7DF7-783A-8CF528B81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1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E20C5-22F3-625C-D55E-C17C6E26C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6B38B-8168-50DD-8281-F7A899A89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01641-0580-1895-1DA1-F3A09735A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896B4-BB62-3945-03E1-9CBE86CD0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E8CC-691A-4055-AE49-E94FF98E7B30}" type="datetime1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38F5B-9091-3E11-0683-E30F14BF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EFEDE-5FAD-3A3A-1FE8-0BF003C57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99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E8E5-3C85-A54C-56BB-B3511AD61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E5A9C-BE85-2FD8-B352-E0250B65E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D6381-80BA-D192-7C94-650499821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87EDA6-703B-B709-7F3A-DEE976BE10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97C1B2-6D89-A9ED-6AC7-D610C362D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B83C2E-2202-743F-3C67-148768822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96BD-8CA9-4BB8-B8CF-C55D7D2B5706}" type="datetime1">
              <a:rPr lang="en-US" smtClean="0"/>
              <a:t>2/4/2025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621AE1-13E7-0E78-B441-33E618A7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585B97-7A5F-AF7B-AFFC-44CC9488C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73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B486C-4ACE-EEE7-AF6A-80D92D39B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8B3024-B1E5-3388-DB7E-DC9AC3385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ADC8B-2B4E-4E7A-9404-904ADB886281}" type="datetime1">
              <a:rPr lang="en-US" smtClean="0"/>
              <a:t>2/4/2025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627388-118A-9900-87CE-B20568ECF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13105F-CA9C-03A4-6970-98F12C50B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0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5F6D01-C990-53C4-C376-93600794D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42953-2397-4E59-B4B9-0CE10654FB72}" type="datetime1">
              <a:rPr lang="en-US" smtClean="0"/>
              <a:t>2/4/2025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1B2E34-1CB6-4C2B-5DC3-C257B520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0EE00-6C62-E34A-48D0-691C1B24F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11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1331D-408E-1E1B-BD58-A42BD641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774D-7BB9-4553-992B-2ECA64984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190B2-FF3E-1056-6350-3BBBA782B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223CA1-59ED-1D6E-71E1-1BFE37FE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C744-A476-463D-9137-CB7B413947A3}" type="datetime1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C35A6-6344-28F4-69EB-3187EA8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B13EC-7E6B-721F-1506-5ABB7C4BD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93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2CCA-7068-0893-593D-B02A7EC7F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24F2B8-725F-BFE1-D42C-3F752BB9AB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D5E34-4FD9-1FA0-E23E-E417540D2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E0F4CE-DEB7-63D3-0747-18D7E2F5D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344-AE82-4150-9250-A45026B74169}" type="datetime1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1CCD0-A10B-648A-7877-E2E0F0CAE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CF0837-727A-8A7B-5DF8-D21B1AB38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08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9C254-9F2B-6637-ED85-55CD474F0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B07DA-3A0A-2F79-4A24-9C7E0FB94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ADB36-94BE-792C-64C6-415C28CD2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3583-3598-47B5-8145-0E2831574A40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46DA9-C7BC-2ECB-F88B-98597948C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4AA67-E7E0-7C80-D9E9-A6471F7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532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4BEDC0-8BF6-B5BC-3FC4-4E1E844754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A1FD77-4167-B161-F4A7-A698AAE96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9910B-9E9B-B470-1D15-15F22D80A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9E796-79F2-42BC-9E88-378592368648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17210-7B8C-AE6B-AE2D-30A9E6808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86077-34DC-2B16-2068-298A6BAEB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8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7F2AD2-8BAE-E6B4-61E0-3443282C5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9B703A-A05A-5681-4479-8FE5AEBFF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14C4A-2EA1-B317-D1E5-A62109DAB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736A-E89E-4DB6-B61C-4047A6F659FC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F6104-8382-355F-75A3-5B2D083CDD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1587B-4B46-C0BA-F8D1-DEE110586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48688-7150-4250-80C1-8614A743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5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829336-D2B0-5641-6247-8C081C356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600" y="611481"/>
            <a:ext cx="4130240" cy="49114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4B6781-7466-27F0-897A-F5A55D1E7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25" y="611481"/>
            <a:ext cx="6762453" cy="490878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D4F99-8F35-3119-0E66-E49AF604C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B7A90B-64AE-F265-8B8B-AB9D4FB24007}"/>
              </a:ext>
            </a:extLst>
          </p:cNvPr>
          <p:cNvSpPr/>
          <p:nvPr/>
        </p:nvSpPr>
        <p:spPr>
          <a:xfrm>
            <a:off x="340800" y="5784854"/>
            <a:ext cx="115548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HKD 2WD ARDUIN SMART CHASSIS KIT 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060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99FEC7A-8C8A-FE2A-A4CB-EA0B331D5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AB9D038-0ECC-9F4E-7085-4C4E40062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516" y="3558989"/>
            <a:ext cx="2729193" cy="276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AA03D0-85C9-9768-8C6C-075C2F64F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1102003" y="4615840"/>
            <a:ext cx="2778550" cy="16660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9892FE-3CD1-8034-DAE2-C805FD5A9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003" y="2312559"/>
            <a:ext cx="1116191" cy="1124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68BB0C-1A8F-136B-5C28-B2CF3295C592}"/>
              </a:ext>
            </a:extLst>
          </p:cNvPr>
          <p:cNvSpPr txBox="1"/>
          <p:nvPr/>
        </p:nvSpPr>
        <p:spPr>
          <a:xfrm>
            <a:off x="1047145" y="-8623"/>
            <a:ext cx="33634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Baskerville Old Face" panose="02020602080505020303" pitchFamily="18" charset="0"/>
              </a:rPr>
              <a:t>Power Connections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6D30DA-680C-7C60-CEDB-73C37663292C}"/>
              </a:ext>
            </a:extLst>
          </p:cNvPr>
          <p:cNvCxnSpPr>
            <a:cxnSpLocks/>
          </p:cNvCxnSpPr>
          <p:nvPr/>
        </p:nvCxnSpPr>
        <p:spPr>
          <a:xfrm flipH="1">
            <a:off x="1738032" y="4093764"/>
            <a:ext cx="3571875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D0DDA2-AD29-A062-F283-722D06EC5522}"/>
              </a:ext>
            </a:extLst>
          </p:cNvPr>
          <p:cNvCxnSpPr>
            <a:cxnSpLocks/>
          </p:cNvCxnSpPr>
          <p:nvPr/>
        </p:nvCxnSpPr>
        <p:spPr>
          <a:xfrm>
            <a:off x="1738032" y="3299012"/>
            <a:ext cx="0" cy="79475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A6C6FBC-E30F-84C7-6890-CAF2685E9131}"/>
              </a:ext>
            </a:extLst>
          </p:cNvPr>
          <p:cNvCxnSpPr>
            <a:cxnSpLocks/>
          </p:cNvCxnSpPr>
          <p:nvPr/>
        </p:nvCxnSpPr>
        <p:spPr>
          <a:xfrm>
            <a:off x="1660098" y="4267200"/>
            <a:ext cx="0" cy="35499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AF1F3ED-C9C9-0259-78C1-A00F25EF8ED9}"/>
              </a:ext>
            </a:extLst>
          </p:cNvPr>
          <p:cNvCxnSpPr>
            <a:cxnSpLocks/>
          </p:cNvCxnSpPr>
          <p:nvPr/>
        </p:nvCxnSpPr>
        <p:spPr>
          <a:xfrm flipH="1">
            <a:off x="1660098" y="4267200"/>
            <a:ext cx="3868884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90A5CC0-CBE5-E44C-94D7-669C682DA708}"/>
              </a:ext>
            </a:extLst>
          </p:cNvPr>
          <p:cNvCxnSpPr>
            <a:cxnSpLocks/>
          </p:cNvCxnSpPr>
          <p:nvPr/>
        </p:nvCxnSpPr>
        <p:spPr>
          <a:xfrm>
            <a:off x="5614707" y="2778922"/>
            <a:ext cx="0" cy="315515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6" name="Straight Connector 1025">
            <a:extLst>
              <a:ext uri="{FF2B5EF4-FFF2-40B4-BE49-F238E27FC236}">
                <a16:creationId xmlns:a16="http://schemas.microsoft.com/office/drawing/2014/main" id="{30496986-F90B-B422-AC00-4A241531BB60}"/>
              </a:ext>
            </a:extLst>
          </p:cNvPr>
          <p:cNvCxnSpPr>
            <a:cxnSpLocks/>
          </p:cNvCxnSpPr>
          <p:nvPr/>
        </p:nvCxnSpPr>
        <p:spPr>
          <a:xfrm>
            <a:off x="5809374" y="2778922"/>
            <a:ext cx="0" cy="3362717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7" name="TextBox 1036">
            <a:extLst>
              <a:ext uri="{FF2B5EF4-FFF2-40B4-BE49-F238E27FC236}">
                <a16:creationId xmlns:a16="http://schemas.microsoft.com/office/drawing/2014/main" id="{66E01AFA-9A81-A5BB-F424-AF906EBFDDAB}"/>
              </a:ext>
            </a:extLst>
          </p:cNvPr>
          <p:cNvSpPr txBox="1"/>
          <p:nvPr/>
        </p:nvSpPr>
        <p:spPr>
          <a:xfrm>
            <a:off x="852208" y="3587588"/>
            <a:ext cx="611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+9V</a:t>
            </a:r>
          </a:p>
        </p:txBody>
      </p:sp>
      <p:sp>
        <p:nvSpPr>
          <p:cNvPr id="1038" name="TextBox 1037">
            <a:extLst>
              <a:ext uri="{FF2B5EF4-FFF2-40B4-BE49-F238E27FC236}">
                <a16:creationId xmlns:a16="http://schemas.microsoft.com/office/drawing/2014/main" id="{FCB8D5FF-C02B-ED9B-8B4E-FCC546C4C74F}"/>
              </a:ext>
            </a:extLst>
          </p:cNvPr>
          <p:cNvSpPr txBox="1"/>
          <p:nvPr/>
        </p:nvSpPr>
        <p:spPr>
          <a:xfrm>
            <a:off x="2759327" y="3751583"/>
            <a:ext cx="611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+9V</a:t>
            </a:r>
          </a:p>
        </p:txBody>
      </p:sp>
      <p:sp>
        <p:nvSpPr>
          <p:cNvPr id="1039" name="TextBox 1038">
            <a:extLst>
              <a:ext uri="{FF2B5EF4-FFF2-40B4-BE49-F238E27FC236}">
                <a16:creationId xmlns:a16="http://schemas.microsoft.com/office/drawing/2014/main" id="{B0F2E4B6-A76C-8CB7-4D70-3813EF331864}"/>
              </a:ext>
            </a:extLst>
          </p:cNvPr>
          <p:cNvSpPr txBox="1"/>
          <p:nvPr/>
        </p:nvSpPr>
        <p:spPr>
          <a:xfrm>
            <a:off x="3524553" y="3480177"/>
            <a:ext cx="164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skerville Old Face" panose="02020602080505020303" pitchFamily="18" charset="0"/>
              </a:rPr>
              <a:t>(IN +12V Max )</a:t>
            </a:r>
          </a:p>
        </p:txBody>
      </p:sp>
      <p:sp>
        <p:nvSpPr>
          <p:cNvPr id="1042" name="TextBox 1041">
            <a:extLst>
              <a:ext uri="{FF2B5EF4-FFF2-40B4-BE49-F238E27FC236}">
                <a16:creationId xmlns:a16="http://schemas.microsoft.com/office/drawing/2014/main" id="{F3118015-CDED-1AB3-FDC4-8F5B08E8D364}"/>
              </a:ext>
            </a:extLst>
          </p:cNvPr>
          <p:cNvSpPr txBox="1"/>
          <p:nvPr/>
        </p:nvSpPr>
        <p:spPr>
          <a:xfrm>
            <a:off x="5862630" y="3376523"/>
            <a:ext cx="1476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+5V  Output</a:t>
            </a:r>
          </a:p>
        </p:txBody>
      </p:sp>
      <p:cxnSp>
        <p:nvCxnSpPr>
          <p:cNvPr id="1043" name="Straight Arrow Connector 1042">
            <a:extLst>
              <a:ext uri="{FF2B5EF4-FFF2-40B4-BE49-F238E27FC236}">
                <a16:creationId xmlns:a16="http://schemas.microsoft.com/office/drawing/2014/main" id="{8BCC3569-BA0C-F368-3BEB-ADA4E7DA2092}"/>
              </a:ext>
            </a:extLst>
          </p:cNvPr>
          <p:cNvCxnSpPr>
            <a:cxnSpLocks/>
            <a:stCxn id="1042" idx="0"/>
          </p:cNvCxnSpPr>
          <p:nvPr/>
        </p:nvCxnSpPr>
        <p:spPr>
          <a:xfrm flipH="1" flipV="1">
            <a:off x="5918854" y="2989577"/>
            <a:ext cx="682119" cy="3869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5" name="TextBox 1044">
            <a:extLst>
              <a:ext uri="{FF2B5EF4-FFF2-40B4-BE49-F238E27FC236}">
                <a16:creationId xmlns:a16="http://schemas.microsoft.com/office/drawing/2014/main" id="{F57CB079-7CAB-97FA-C649-275C191F2126}"/>
              </a:ext>
            </a:extLst>
          </p:cNvPr>
          <p:cNvSpPr txBox="1"/>
          <p:nvPr/>
        </p:nvSpPr>
        <p:spPr>
          <a:xfrm>
            <a:off x="7536714" y="6240545"/>
            <a:ext cx="611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+5V</a:t>
            </a:r>
          </a:p>
        </p:txBody>
      </p:sp>
      <p:cxnSp>
        <p:nvCxnSpPr>
          <p:cNvPr id="1046" name="Straight Arrow Connector 1045">
            <a:extLst>
              <a:ext uri="{FF2B5EF4-FFF2-40B4-BE49-F238E27FC236}">
                <a16:creationId xmlns:a16="http://schemas.microsoft.com/office/drawing/2014/main" id="{5D234BC4-6FA6-F313-516B-B45EC8328C78}"/>
              </a:ext>
            </a:extLst>
          </p:cNvPr>
          <p:cNvCxnSpPr>
            <a:cxnSpLocks/>
            <a:stCxn id="1045" idx="3"/>
          </p:cNvCxnSpPr>
          <p:nvPr/>
        </p:nvCxnSpPr>
        <p:spPr>
          <a:xfrm flipV="1">
            <a:off x="8147779" y="6257806"/>
            <a:ext cx="557482" cy="1827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7" name="TextBox 1046">
            <a:extLst>
              <a:ext uri="{FF2B5EF4-FFF2-40B4-BE49-F238E27FC236}">
                <a16:creationId xmlns:a16="http://schemas.microsoft.com/office/drawing/2014/main" id="{9839997C-9332-F70C-D31A-6D9488603EF6}"/>
              </a:ext>
            </a:extLst>
          </p:cNvPr>
          <p:cNvSpPr txBox="1"/>
          <p:nvPr/>
        </p:nvSpPr>
        <p:spPr>
          <a:xfrm>
            <a:off x="3118253" y="6121275"/>
            <a:ext cx="611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+9V</a:t>
            </a:r>
          </a:p>
        </p:txBody>
      </p:sp>
      <p:sp>
        <p:nvSpPr>
          <p:cNvPr id="1048" name="TextBox 1047">
            <a:extLst>
              <a:ext uri="{FF2B5EF4-FFF2-40B4-BE49-F238E27FC236}">
                <a16:creationId xmlns:a16="http://schemas.microsoft.com/office/drawing/2014/main" id="{6606311D-B9B1-7098-A0F8-933CE0E1670D}"/>
              </a:ext>
            </a:extLst>
          </p:cNvPr>
          <p:cNvSpPr txBox="1"/>
          <p:nvPr/>
        </p:nvSpPr>
        <p:spPr>
          <a:xfrm>
            <a:off x="1405304" y="6341602"/>
            <a:ext cx="2443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6 x AA </a:t>
            </a:r>
            <a:r>
              <a:rPr lang="en-US" sz="2000" dirty="0" err="1">
                <a:latin typeface="Baskerville Old Face" panose="02020602080505020303" pitchFamily="18" charset="0"/>
              </a:rPr>
              <a:t>BatteryHolder</a:t>
            </a:r>
            <a:endParaRPr lang="en-US" sz="2000" dirty="0">
              <a:latin typeface="Baskerville Old Face" panose="02020602080505020303" pitchFamily="18" charset="0"/>
            </a:endParaRPr>
          </a:p>
        </p:txBody>
      </p:sp>
      <p:sp>
        <p:nvSpPr>
          <p:cNvPr id="1049" name="TextBox 1048">
            <a:extLst>
              <a:ext uri="{FF2B5EF4-FFF2-40B4-BE49-F238E27FC236}">
                <a16:creationId xmlns:a16="http://schemas.microsoft.com/office/drawing/2014/main" id="{63258AC9-9661-0712-DDD1-E30D6F961CBB}"/>
              </a:ext>
            </a:extLst>
          </p:cNvPr>
          <p:cNvSpPr txBox="1"/>
          <p:nvPr/>
        </p:nvSpPr>
        <p:spPr>
          <a:xfrm>
            <a:off x="5150067" y="303140"/>
            <a:ext cx="1891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L298N H-bridge</a:t>
            </a:r>
          </a:p>
        </p:txBody>
      </p:sp>
      <p:sp>
        <p:nvSpPr>
          <p:cNvPr id="1050" name="TextBox 1049">
            <a:extLst>
              <a:ext uri="{FF2B5EF4-FFF2-40B4-BE49-F238E27FC236}">
                <a16:creationId xmlns:a16="http://schemas.microsoft.com/office/drawing/2014/main" id="{23B3906A-C5E8-96A9-1EE2-740571131EF0}"/>
              </a:ext>
            </a:extLst>
          </p:cNvPr>
          <p:cNvSpPr txBox="1"/>
          <p:nvPr/>
        </p:nvSpPr>
        <p:spPr>
          <a:xfrm>
            <a:off x="8627187" y="3228945"/>
            <a:ext cx="3066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Arduino Sensor Shield V5.0</a:t>
            </a:r>
          </a:p>
        </p:txBody>
      </p:sp>
      <p:sp>
        <p:nvSpPr>
          <p:cNvPr id="1051" name="TextBox 1050">
            <a:extLst>
              <a:ext uri="{FF2B5EF4-FFF2-40B4-BE49-F238E27FC236}">
                <a16:creationId xmlns:a16="http://schemas.microsoft.com/office/drawing/2014/main" id="{0E6DF44C-DEF4-EDF7-00FC-A15793FEB972}"/>
              </a:ext>
            </a:extLst>
          </p:cNvPr>
          <p:cNvSpPr txBox="1"/>
          <p:nvPr/>
        </p:nvSpPr>
        <p:spPr>
          <a:xfrm>
            <a:off x="3910186" y="4276758"/>
            <a:ext cx="1513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Ground (0V)</a:t>
            </a:r>
          </a:p>
        </p:txBody>
      </p:sp>
      <p:sp>
        <p:nvSpPr>
          <p:cNvPr id="1052" name="TextBox 1051">
            <a:extLst>
              <a:ext uri="{FF2B5EF4-FFF2-40B4-BE49-F238E27FC236}">
                <a16:creationId xmlns:a16="http://schemas.microsoft.com/office/drawing/2014/main" id="{E473D31B-56B5-EFDD-890D-FA5FD5C1B624}"/>
              </a:ext>
            </a:extLst>
          </p:cNvPr>
          <p:cNvSpPr txBox="1"/>
          <p:nvPr/>
        </p:nvSpPr>
        <p:spPr>
          <a:xfrm>
            <a:off x="7015357" y="5561839"/>
            <a:ext cx="1513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Ground (0V)</a:t>
            </a:r>
          </a:p>
        </p:txBody>
      </p:sp>
      <p:sp>
        <p:nvSpPr>
          <p:cNvPr id="1053" name="TextBox 1052">
            <a:extLst>
              <a:ext uri="{FF2B5EF4-FFF2-40B4-BE49-F238E27FC236}">
                <a16:creationId xmlns:a16="http://schemas.microsoft.com/office/drawing/2014/main" id="{E8745C23-6CB3-41E1-9448-E6B62006C355}"/>
              </a:ext>
            </a:extLst>
          </p:cNvPr>
          <p:cNvSpPr txBox="1"/>
          <p:nvPr/>
        </p:nvSpPr>
        <p:spPr>
          <a:xfrm>
            <a:off x="6050349" y="4871829"/>
            <a:ext cx="2478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5V Power for Arduino</a:t>
            </a:r>
          </a:p>
        </p:txBody>
      </p:sp>
      <p:pic>
        <p:nvPicPr>
          <p:cNvPr id="1061" name="Picture 1060">
            <a:extLst>
              <a:ext uri="{FF2B5EF4-FFF2-40B4-BE49-F238E27FC236}">
                <a16:creationId xmlns:a16="http://schemas.microsoft.com/office/drawing/2014/main" id="{706E59AD-ADFE-1835-7847-30E4E16872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986" y="593040"/>
            <a:ext cx="2187130" cy="2255715"/>
          </a:xfrm>
          <a:prstGeom prst="rect">
            <a:avLst/>
          </a:prstGeom>
        </p:spPr>
      </p:pic>
      <p:pic>
        <p:nvPicPr>
          <p:cNvPr id="1063" name="Picture 1062">
            <a:extLst>
              <a:ext uri="{FF2B5EF4-FFF2-40B4-BE49-F238E27FC236}">
                <a16:creationId xmlns:a16="http://schemas.microsoft.com/office/drawing/2014/main" id="{5F5DD603-9D65-88FA-CD4B-D558F5E41F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0873" y="1106212"/>
            <a:ext cx="1333616" cy="2209992"/>
          </a:xfrm>
          <a:prstGeom prst="rect">
            <a:avLst/>
          </a:prstGeom>
        </p:spPr>
      </p:pic>
      <p:pic>
        <p:nvPicPr>
          <p:cNvPr id="1065" name="Picture 1064">
            <a:extLst>
              <a:ext uri="{FF2B5EF4-FFF2-40B4-BE49-F238E27FC236}">
                <a16:creationId xmlns:a16="http://schemas.microsoft.com/office/drawing/2014/main" id="{0176ADCB-931A-BCBA-7557-2786D571E8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1932" y="1118063"/>
            <a:ext cx="1303133" cy="2232853"/>
          </a:xfrm>
          <a:prstGeom prst="rect">
            <a:avLst/>
          </a:prstGeom>
        </p:spPr>
      </p:pic>
      <p:cxnSp>
        <p:nvCxnSpPr>
          <p:cNvPr id="1041" name="Straight Arrow Connector 1040">
            <a:extLst>
              <a:ext uri="{FF2B5EF4-FFF2-40B4-BE49-F238E27FC236}">
                <a16:creationId xmlns:a16="http://schemas.microsoft.com/office/drawing/2014/main" id="{3F462358-BF30-433E-929D-EBB505DD3FA5}"/>
              </a:ext>
            </a:extLst>
          </p:cNvPr>
          <p:cNvCxnSpPr>
            <a:cxnSpLocks/>
            <a:stCxn id="1039" idx="0"/>
          </p:cNvCxnSpPr>
          <p:nvPr/>
        </p:nvCxnSpPr>
        <p:spPr>
          <a:xfrm flipV="1">
            <a:off x="4346822" y="2858312"/>
            <a:ext cx="846513" cy="6218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2" name="Straight Arrow Connector 1071">
            <a:extLst>
              <a:ext uri="{FF2B5EF4-FFF2-40B4-BE49-F238E27FC236}">
                <a16:creationId xmlns:a16="http://schemas.microsoft.com/office/drawing/2014/main" id="{BF6078E8-1C22-AC80-134D-05FAB576B337}"/>
              </a:ext>
            </a:extLst>
          </p:cNvPr>
          <p:cNvCxnSpPr>
            <a:cxnSpLocks/>
          </p:cNvCxnSpPr>
          <p:nvPr/>
        </p:nvCxnSpPr>
        <p:spPr>
          <a:xfrm flipV="1">
            <a:off x="5309907" y="2848755"/>
            <a:ext cx="0" cy="124500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5" name="Straight Arrow Connector 1074">
            <a:extLst>
              <a:ext uri="{FF2B5EF4-FFF2-40B4-BE49-F238E27FC236}">
                <a16:creationId xmlns:a16="http://schemas.microsoft.com/office/drawing/2014/main" id="{E5891DC4-5602-F1FB-F2EC-5E818EC5BE92}"/>
              </a:ext>
            </a:extLst>
          </p:cNvPr>
          <p:cNvCxnSpPr>
            <a:cxnSpLocks/>
          </p:cNvCxnSpPr>
          <p:nvPr/>
        </p:nvCxnSpPr>
        <p:spPr>
          <a:xfrm>
            <a:off x="5809374" y="6141639"/>
            <a:ext cx="2949142" cy="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0" name="Straight Arrow Connector 1079">
            <a:extLst>
              <a:ext uri="{FF2B5EF4-FFF2-40B4-BE49-F238E27FC236}">
                <a16:creationId xmlns:a16="http://schemas.microsoft.com/office/drawing/2014/main" id="{736468BD-BE5C-58BF-FE54-D22C6769DB6B}"/>
              </a:ext>
            </a:extLst>
          </p:cNvPr>
          <p:cNvCxnSpPr/>
          <p:nvPr/>
        </p:nvCxnSpPr>
        <p:spPr>
          <a:xfrm>
            <a:off x="5614707" y="5934075"/>
            <a:ext cx="314380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3" name="Straight Arrow Connector 1082">
            <a:extLst>
              <a:ext uri="{FF2B5EF4-FFF2-40B4-BE49-F238E27FC236}">
                <a16:creationId xmlns:a16="http://schemas.microsoft.com/office/drawing/2014/main" id="{3BC77568-D19D-237E-F459-B39721DA3A6D}"/>
              </a:ext>
            </a:extLst>
          </p:cNvPr>
          <p:cNvCxnSpPr/>
          <p:nvPr/>
        </p:nvCxnSpPr>
        <p:spPr>
          <a:xfrm flipV="1">
            <a:off x="5528982" y="2848755"/>
            <a:ext cx="0" cy="141844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5" name="Straight Arrow Connector 1084">
            <a:extLst>
              <a:ext uri="{FF2B5EF4-FFF2-40B4-BE49-F238E27FC236}">
                <a16:creationId xmlns:a16="http://schemas.microsoft.com/office/drawing/2014/main" id="{EA9428CB-9D88-3B77-3D18-C174802E9E94}"/>
              </a:ext>
            </a:extLst>
          </p:cNvPr>
          <p:cNvCxnSpPr>
            <a:cxnSpLocks/>
          </p:cNvCxnSpPr>
          <p:nvPr/>
        </p:nvCxnSpPr>
        <p:spPr>
          <a:xfrm flipV="1">
            <a:off x="1463273" y="3376523"/>
            <a:ext cx="0" cy="122847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A0563F-3AD3-C1A4-0261-43BD7EF10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0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08E9A5-71A1-0774-AB03-A83D866EC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759" y="1177466"/>
            <a:ext cx="3820405" cy="386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E3EFDC-5A34-93AF-1874-111A15C5ED33}"/>
              </a:ext>
            </a:extLst>
          </p:cNvPr>
          <p:cNvCxnSpPr>
            <a:cxnSpLocks/>
          </p:cNvCxnSpPr>
          <p:nvPr/>
        </p:nvCxnSpPr>
        <p:spPr>
          <a:xfrm>
            <a:off x="5064366" y="4843305"/>
            <a:ext cx="0" cy="1165609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F952EFC-69CC-40B3-8075-A22EB4A26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118" y="1256805"/>
            <a:ext cx="3848433" cy="378746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E78AF47-DD51-85DB-F948-F24343FB5D19}"/>
              </a:ext>
            </a:extLst>
          </p:cNvPr>
          <p:cNvCxnSpPr>
            <a:cxnSpLocks/>
          </p:cNvCxnSpPr>
          <p:nvPr/>
        </p:nvCxnSpPr>
        <p:spPr>
          <a:xfrm>
            <a:off x="10341426" y="2770899"/>
            <a:ext cx="0" cy="3238015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5677B79-FCE5-FA02-81BD-1F9B2F900EA6}"/>
              </a:ext>
            </a:extLst>
          </p:cNvPr>
          <p:cNvCxnSpPr>
            <a:cxnSpLocks/>
          </p:cNvCxnSpPr>
          <p:nvPr/>
        </p:nvCxnSpPr>
        <p:spPr>
          <a:xfrm>
            <a:off x="5064366" y="6008914"/>
            <a:ext cx="527706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E6364F-84EB-07C9-3814-F73363EA93A8}"/>
              </a:ext>
            </a:extLst>
          </p:cNvPr>
          <p:cNvCxnSpPr>
            <a:cxnSpLocks/>
          </p:cNvCxnSpPr>
          <p:nvPr/>
        </p:nvCxnSpPr>
        <p:spPr>
          <a:xfrm>
            <a:off x="5287104" y="5044273"/>
            <a:ext cx="0" cy="783771"/>
          </a:xfrm>
          <a:prstGeom prst="line">
            <a:avLst/>
          </a:prstGeom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EEFE5F-7E10-318D-FF43-500638CFD092}"/>
              </a:ext>
            </a:extLst>
          </p:cNvPr>
          <p:cNvCxnSpPr>
            <a:cxnSpLocks/>
          </p:cNvCxnSpPr>
          <p:nvPr/>
        </p:nvCxnSpPr>
        <p:spPr>
          <a:xfrm>
            <a:off x="10172277" y="2770899"/>
            <a:ext cx="0" cy="3057145"/>
          </a:xfrm>
          <a:prstGeom prst="line">
            <a:avLst/>
          </a:prstGeom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ED9F804-0AC3-B4BA-5B91-4493A4921D8D}"/>
              </a:ext>
            </a:extLst>
          </p:cNvPr>
          <p:cNvCxnSpPr>
            <a:cxnSpLocks/>
          </p:cNvCxnSpPr>
          <p:nvPr/>
        </p:nvCxnSpPr>
        <p:spPr>
          <a:xfrm>
            <a:off x="5287104" y="5799573"/>
            <a:ext cx="4885173" cy="0"/>
          </a:xfrm>
          <a:prstGeom prst="line">
            <a:avLst/>
          </a:prstGeom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AE3BAE9-015A-A589-0FE2-81EA55ABD4CF}"/>
              </a:ext>
            </a:extLst>
          </p:cNvPr>
          <p:cNvCxnSpPr>
            <a:cxnSpLocks/>
          </p:cNvCxnSpPr>
          <p:nvPr/>
        </p:nvCxnSpPr>
        <p:spPr>
          <a:xfrm>
            <a:off x="5519891" y="5044273"/>
            <a:ext cx="0" cy="542611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E92808D-8DB2-EB2D-729F-D5FEC8A9366A}"/>
              </a:ext>
            </a:extLst>
          </p:cNvPr>
          <p:cNvCxnSpPr>
            <a:cxnSpLocks/>
          </p:cNvCxnSpPr>
          <p:nvPr/>
        </p:nvCxnSpPr>
        <p:spPr>
          <a:xfrm>
            <a:off x="9993082" y="2770899"/>
            <a:ext cx="0" cy="2815985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E2EFF7D-250E-10FD-8B73-9C73D4A1B751}"/>
              </a:ext>
            </a:extLst>
          </p:cNvPr>
          <p:cNvCxnSpPr>
            <a:cxnSpLocks/>
          </p:cNvCxnSpPr>
          <p:nvPr/>
        </p:nvCxnSpPr>
        <p:spPr>
          <a:xfrm>
            <a:off x="5519891" y="5586884"/>
            <a:ext cx="4473191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AC2C486-C7FF-717B-33CA-0F79C17F6268}"/>
              </a:ext>
            </a:extLst>
          </p:cNvPr>
          <p:cNvCxnSpPr>
            <a:cxnSpLocks/>
          </p:cNvCxnSpPr>
          <p:nvPr/>
        </p:nvCxnSpPr>
        <p:spPr>
          <a:xfrm>
            <a:off x="5752678" y="5044272"/>
            <a:ext cx="0" cy="381837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4F3F84D-2305-4E67-7005-6C2403796D56}"/>
              </a:ext>
            </a:extLst>
          </p:cNvPr>
          <p:cNvCxnSpPr>
            <a:cxnSpLocks/>
          </p:cNvCxnSpPr>
          <p:nvPr/>
        </p:nvCxnSpPr>
        <p:spPr>
          <a:xfrm>
            <a:off x="9833983" y="2770899"/>
            <a:ext cx="0" cy="265521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E225C16-0D1F-8480-F356-5FD4C81D167C}"/>
              </a:ext>
            </a:extLst>
          </p:cNvPr>
          <p:cNvCxnSpPr>
            <a:cxnSpLocks/>
          </p:cNvCxnSpPr>
          <p:nvPr/>
        </p:nvCxnSpPr>
        <p:spPr>
          <a:xfrm>
            <a:off x="5752678" y="5426109"/>
            <a:ext cx="4081305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31C8512-34E5-9132-62FB-D05F07035AA6}"/>
              </a:ext>
            </a:extLst>
          </p:cNvPr>
          <p:cNvCxnSpPr>
            <a:cxnSpLocks/>
          </p:cNvCxnSpPr>
          <p:nvPr/>
        </p:nvCxnSpPr>
        <p:spPr>
          <a:xfrm>
            <a:off x="5975416" y="5044271"/>
            <a:ext cx="0" cy="190919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963AADD-8100-540C-BD52-C36C1A1B2B90}"/>
              </a:ext>
            </a:extLst>
          </p:cNvPr>
          <p:cNvCxnSpPr>
            <a:cxnSpLocks/>
          </p:cNvCxnSpPr>
          <p:nvPr/>
        </p:nvCxnSpPr>
        <p:spPr>
          <a:xfrm>
            <a:off x="7482669" y="3110869"/>
            <a:ext cx="0" cy="190919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50927C7-9ED3-F6EF-41D9-85CCF8FBC0B1}"/>
              </a:ext>
            </a:extLst>
          </p:cNvPr>
          <p:cNvCxnSpPr>
            <a:cxnSpLocks/>
          </p:cNvCxnSpPr>
          <p:nvPr/>
        </p:nvCxnSpPr>
        <p:spPr>
          <a:xfrm>
            <a:off x="4844977" y="5044271"/>
            <a:ext cx="0" cy="1165609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61264D3-9DAB-7B57-3F93-CE9005690F01}"/>
              </a:ext>
            </a:extLst>
          </p:cNvPr>
          <p:cNvCxnSpPr>
            <a:cxnSpLocks/>
          </p:cNvCxnSpPr>
          <p:nvPr/>
        </p:nvCxnSpPr>
        <p:spPr>
          <a:xfrm>
            <a:off x="10664648" y="2579980"/>
            <a:ext cx="0" cy="36299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3EAA356-CD48-5639-ED42-FF0107196684}"/>
              </a:ext>
            </a:extLst>
          </p:cNvPr>
          <p:cNvCxnSpPr>
            <a:cxnSpLocks/>
          </p:cNvCxnSpPr>
          <p:nvPr/>
        </p:nvCxnSpPr>
        <p:spPr>
          <a:xfrm>
            <a:off x="4844139" y="6209880"/>
            <a:ext cx="582050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CC3A8B2-BD7F-DBE6-7BF3-9C6683001664}"/>
              </a:ext>
            </a:extLst>
          </p:cNvPr>
          <p:cNvCxnSpPr>
            <a:cxnSpLocks/>
          </p:cNvCxnSpPr>
          <p:nvPr/>
        </p:nvCxnSpPr>
        <p:spPr>
          <a:xfrm>
            <a:off x="9483965" y="2579980"/>
            <a:ext cx="0" cy="265521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B75660D-3DC0-FFEE-5D2C-A39D57C85F1F}"/>
              </a:ext>
            </a:extLst>
          </p:cNvPr>
          <p:cNvCxnSpPr>
            <a:cxnSpLocks/>
          </p:cNvCxnSpPr>
          <p:nvPr/>
        </p:nvCxnSpPr>
        <p:spPr>
          <a:xfrm>
            <a:off x="5975416" y="5235190"/>
            <a:ext cx="3508549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A27D472-B1E1-8F72-56A3-05880ED58DAA}"/>
              </a:ext>
            </a:extLst>
          </p:cNvPr>
          <p:cNvSpPr txBox="1"/>
          <p:nvPr/>
        </p:nvSpPr>
        <p:spPr>
          <a:xfrm>
            <a:off x="156876" y="1229475"/>
            <a:ext cx="23791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 Old Face" panose="02020602080505020303" pitchFamily="18" charset="0"/>
              </a:rPr>
              <a:t>L298N          Shiel v5.0</a:t>
            </a:r>
          </a:p>
          <a:p>
            <a:endParaRPr lang="en-US" b="1" dirty="0">
              <a:latin typeface="Baskerville Old Face" panose="02020602080505020303" pitchFamily="18" charset="0"/>
            </a:endParaRPr>
          </a:p>
          <a:p>
            <a:r>
              <a:rPr lang="en-US" dirty="0"/>
              <a:t> ENB               V (+5V) </a:t>
            </a:r>
          </a:p>
          <a:p>
            <a:r>
              <a:rPr lang="en-US" dirty="0"/>
              <a:t> IN1                  4</a:t>
            </a:r>
          </a:p>
          <a:p>
            <a:r>
              <a:rPr lang="en-US" dirty="0"/>
              <a:t> IN2                  5</a:t>
            </a:r>
          </a:p>
          <a:p>
            <a:r>
              <a:rPr lang="en-US" dirty="0"/>
              <a:t> IN3                  6</a:t>
            </a:r>
          </a:p>
          <a:p>
            <a:r>
              <a:rPr lang="en-US" dirty="0"/>
              <a:t> IN4                  7</a:t>
            </a:r>
          </a:p>
          <a:p>
            <a:r>
              <a:rPr lang="en-US" dirty="0"/>
              <a:t> ENA               V ( +5V)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2B23D2E-56A0-B1CE-1840-C6C6EB5CF7AF}"/>
              </a:ext>
            </a:extLst>
          </p:cNvPr>
          <p:cNvSpPr txBox="1"/>
          <p:nvPr/>
        </p:nvSpPr>
        <p:spPr>
          <a:xfrm>
            <a:off x="4033204" y="865833"/>
            <a:ext cx="915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L298N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65038DD-CA94-5FB3-C994-9A8DCAB55467}"/>
              </a:ext>
            </a:extLst>
          </p:cNvPr>
          <p:cNvSpPr txBox="1"/>
          <p:nvPr/>
        </p:nvSpPr>
        <p:spPr>
          <a:xfrm>
            <a:off x="9256642" y="795630"/>
            <a:ext cx="1313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Shield v5.0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E66674-E0BC-7EAD-4964-53CB2B4F4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946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CAD427-68E5-F11A-0552-6314CC181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225" y="3668274"/>
            <a:ext cx="4062268" cy="1793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1E544B-1001-D0F4-7325-9B7CC692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824" y="876490"/>
            <a:ext cx="5099346" cy="516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9E780D-8647-98B1-9916-D9ACDCAB8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4156" y="495553"/>
            <a:ext cx="2686279" cy="201471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8CE04B-4BF0-B4CB-19E1-64E8B19BA2E1}"/>
              </a:ext>
            </a:extLst>
          </p:cNvPr>
          <p:cNvCxnSpPr>
            <a:cxnSpLocks/>
          </p:cNvCxnSpPr>
          <p:nvPr/>
        </p:nvCxnSpPr>
        <p:spPr>
          <a:xfrm>
            <a:off x="5064493" y="1887519"/>
            <a:ext cx="889155" cy="14658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99C9CE-436F-5D32-F807-0E6E9F8CB970}"/>
              </a:ext>
            </a:extLst>
          </p:cNvPr>
          <p:cNvCxnSpPr>
            <a:cxnSpLocks/>
          </p:cNvCxnSpPr>
          <p:nvPr/>
        </p:nvCxnSpPr>
        <p:spPr>
          <a:xfrm flipV="1">
            <a:off x="5945934" y="1887519"/>
            <a:ext cx="0" cy="1573412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1EF4D0B-8A23-DFA4-9CE7-CDE9FF5D6B2C}"/>
              </a:ext>
            </a:extLst>
          </p:cNvPr>
          <p:cNvCxnSpPr>
            <a:cxnSpLocks/>
          </p:cNvCxnSpPr>
          <p:nvPr/>
        </p:nvCxnSpPr>
        <p:spPr>
          <a:xfrm>
            <a:off x="5953648" y="3460931"/>
            <a:ext cx="2133936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BC9675-3EF9-0DA2-E7F0-45A869B07AF0}"/>
              </a:ext>
            </a:extLst>
          </p:cNvPr>
          <p:cNvCxnSpPr>
            <a:cxnSpLocks/>
          </p:cNvCxnSpPr>
          <p:nvPr/>
        </p:nvCxnSpPr>
        <p:spPr>
          <a:xfrm flipV="1">
            <a:off x="8101484" y="2915696"/>
            <a:ext cx="0" cy="545235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121F24B-D9F7-574A-CC75-35153E84BCAD}"/>
              </a:ext>
            </a:extLst>
          </p:cNvPr>
          <p:cNvCxnSpPr>
            <a:cxnSpLocks/>
          </p:cNvCxnSpPr>
          <p:nvPr/>
        </p:nvCxnSpPr>
        <p:spPr>
          <a:xfrm flipV="1">
            <a:off x="5630245" y="2090152"/>
            <a:ext cx="0" cy="1191471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EC65986-8C6D-EC44-9F3A-9B4315C56485}"/>
              </a:ext>
            </a:extLst>
          </p:cNvPr>
          <p:cNvCxnSpPr>
            <a:cxnSpLocks/>
          </p:cNvCxnSpPr>
          <p:nvPr/>
        </p:nvCxnSpPr>
        <p:spPr>
          <a:xfrm>
            <a:off x="5064493" y="2090152"/>
            <a:ext cx="58542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0715642-46B3-1E81-0A3F-527960A87B6E}"/>
              </a:ext>
            </a:extLst>
          </p:cNvPr>
          <p:cNvCxnSpPr>
            <a:cxnSpLocks/>
          </p:cNvCxnSpPr>
          <p:nvPr/>
        </p:nvCxnSpPr>
        <p:spPr>
          <a:xfrm>
            <a:off x="5630245" y="3281623"/>
            <a:ext cx="237759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7505172-E3CB-F608-3556-25680F8680B0}"/>
              </a:ext>
            </a:extLst>
          </p:cNvPr>
          <p:cNvCxnSpPr>
            <a:cxnSpLocks/>
          </p:cNvCxnSpPr>
          <p:nvPr/>
        </p:nvCxnSpPr>
        <p:spPr>
          <a:xfrm flipV="1">
            <a:off x="8007837" y="2714616"/>
            <a:ext cx="0" cy="5725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BAA0F44-68A6-5511-1690-40C6375C277C}"/>
              </a:ext>
            </a:extLst>
          </p:cNvPr>
          <p:cNvCxnSpPr>
            <a:cxnSpLocks/>
          </p:cNvCxnSpPr>
          <p:nvPr/>
        </p:nvCxnSpPr>
        <p:spPr>
          <a:xfrm>
            <a:off x="7912141" y="2458034"/>
            <a:ext cx="18934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3CD5E20-7A2E-6DC1-A055-786F3A479935}"/>
              </a:ext>
            </a:extLst>
          </p:cNvPr>
          <p:cNvCxnSpPr>
            <a:cxnSpLocks/>
          </p:cNvCxnSpPr>
          <p:nvPr/>
        </p:nvCxnSpPr>
        <p:spPr>
          <a:xfrm flipV="1">
            <a:off x="5383311" y="2250531"/>
            <a:ext cx="3914" cy="93778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2524915-F055-A3C5-EBBD-D8EEF3D42A09}"/>
              </a:ext>
            </a:extLst>
          </p:cNvPr>
          <p:cNvCxnSpPr>
            <a:cxnSpLocks/>
          </p:cNvCxnSpPr>
          <p:nvPr/>
        </p:nvCxnSpPr>
        <p:spPr>
          <a:xfrm>
            <a:off x="5060579" y="2254251"/>
            <a:ext cx="32273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279B482-7B01-0A80-F1ED-F83564FC1BB6}"/>
              </a:ext>
            </a:extLst>
          </p:cNvPr>
          <p:cNvCxnSpPr>
            <a:cxnSpLocks/>
          </p:cNvCxnSpPr>
          <p:nvPr/>
        </p:nvCxnSpPr>
        <p:spPr>
          <a:xfrm>
            <a:off x="5350094" y="3188313"/>
            <a:ext cx="256809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6A33F31-10D1-54E2-DF81-39A87F621605}"/>
              </a:ext>
            </a:extLst>
          </p:cNvPr>
          <p:cNvCxnSpPr>
            <a:cxnSpLocks/>
          </p:cNvCxnSpPr>
          <p:nvPr/>
        </p:nvCxnSpPr>
        <p:spPr>
          <a:xfrm flipV="1">
            <a:off x="7912141" y="2441999"/>
            <a:ext cx="11732" cy="74631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D9F7573-26C6-7265-ADDD-5E6D676F4BC8}"/>
              </a:ext>
            </a:extLst>
          </p:cNvPr>
          <p:cNvCxnSpPr>
            <a:cxnSpLocks/>
          </p:cNvCxnSpPr>
          <p:nvPr/>
        </p:nvCxnSpPr>
        <p:spPr>
          <a:xfrm>
            <a:off x="7991888" y="2714616"/>
            <a:ext cx="10959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D4AD7D0-F20E-AE60-8D8F-E8FF244D2FB5}"/>
              </a:ext>
            </a:extLst>
          </p:cNvPr>
          <p:cNvCxnSpPr>
            <a:cxnSpLocks/>
          </p:cNvCxnSpPr>
          <p:nvPr/>
        </p:nvCxnSpPr>
        <p:spPr>
          <a:xfrm flipV="1">
            <a:off x="2686748" y="5338450"/>
            <a:ext cx="0" cy="1191471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1FB1A53-F5CA-6019-4C22-8AB59DDD2DA0}"/>
              </a:ext>
            </a:extLst>
          </p:cNvPr>
          <p:cNvCxnSpPr>
            <a:cxnSpLocks/>
          </p:cNvCxnSpPr>
          <p:nvPr/>
        </p:nvCxnSpPr>
        <p:spPr>
          <a:xfrm>
            <a:off x="2686748" y="6529921"/>
            <a:ext cx="582588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5BF0D2D-B42D-F299-FE0E-9396602D806C}"/>
              </a:ext>
            </a:extLst>
          </p:cNvPr>
          <p:cNvCxnSpPr>
            <a:cxnSpLocks/>
          </p:cNvCxnSpPr>
          <p:nvPr/>
        </p:nvCxnSpPr>
        <p:spPr>
          <a:xfrm flipV="1">
            <a:off x="2970291" y="5445131"/>
            <a:ext cx="0" cy="877292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065DBE7-F31F-2B33-CE1F-83070ADFA6FF}"/>
              </a:ext>
            </a:extLst>
          </p:cNvPr>
          <p:cNvCxnSpPr>
            <a:cxnSpLocks/>
          </p:cNvCxnSpPr>
          <p:nvPr/>
        </p:nvCxnSpPr>
        <p:spPr>
          <a:xfrm flipV="1">
            <a:off x="3161880" y="5408903"/>
            <a:ext cx="0" cy="717947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3F4B8FB-DF0E-9D0E-F82F-205971CCCD5A}"/>
              </a:ext>
            </a:extLst>
          </p:cNvPr>
          <p:cNvCxnSpPr>
            <a:cxnSpLocks/>
          </p:cNvCxnSpPr>
          <p:nvPr/>
        </p:nvCxnSpPr>
        <p:spPr>
          <a:xfrm flipH="1" flipV="1">
            <a:off x="3436821" y="5408903"/>
            <a:ext cx="8602" cy="354259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B3C0EB5-0C5B-72EA-B08A-42FDAEEB3C20}"/>
              </a:ext>
            </a:extLst>
          </p:cNvPr>
          <p:cNvCxnSpPr>
            <a:cxnSpLocks/>
          </p:cNvCxnSpPr>
          <p:nvPr/>
        </p:nvCxnSpPr>
        <p:spPr>
          <a:xfrm>
            <a:off x="2970291" y="6322423"/>
            <a:ext cx="5131193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914A2EB-15CF-F8B4-34E5-40FE09059DC9}"/>
              </a:ext>
            </a:extLst>
          </p:cNvPr>
          <p:cNvCxnSpPr>
            <a:cxnSpLocks/>
          </p:cNvCxnSpPr>
          <p:nvPr/>
        </p:nvCxnSpPr>
        <p:spPr>
          <a:xfrm>
            <a:off x="3157911" y="6126850"/>
            <a:ext cx="5228443" cy="1741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9C97AD3-3919-18F0-6F3E-B0215162DED6}"/>
              </a:ext>
            </a:extLst>
          </p:cNvPr>
          <p:cNvCxnSpPr>
            <a:cxnSpLocks/>
          </p:cNvCxnSpPr>
          <p:nvPr/>
        </p:nvCxnSpPr>
        <p:spPr>
          <a:xfrm>
            <a:off x="3436821" y="5763162"/>
            <a:ext cx="301010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F087A2E-4D47-B48A-0325-65C0AE973DB9}"/>
              </a:ext>
            </a:extLst>
          </p:cNvPr>
          <p:cNvCxnSpPr>
            <a:cxnSpLocks/>
          </p:cNvCxnSpPr>
          <p:nvPr/>
        </p:nvCxnSpPr>
        <p:spPr>
          <a:xfrm flipV="1">
            <a:off x="8104665" y="4147554"/>
            <a:ext cx="0" cy="2174869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F9F7A24-4182-9FA1-3C17-13E006570C34}"/>
              </a:ext>
            </a:extLst>
          </p:cNvPr>
          <p:cNvCxnSpPr>
            <a:cxnSpLocks/>
          </p:cNvCxnSpPr>
          <p:nvPr/>
        </p:nvCxnSpPr>
        <p:spPr>
          <a:xfrm flipV="1">
            <a:off x="8386354" y="4147554"/>
            <a:ext cx="0" cy="1988004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1C5816-A86D-4AFA-06B7-A1BDF5A8B202}"/>
              </a:ext>
            </a:extLst>
          </p:cNvPr>
          <p:cNvCxnSpPr>
            <a:cxnSpLocks/>
          </p:cNvCxnSpPr>
          <p:nvPr/>
        </p:nvCxnSpPr>
        <p:spPr>
          <a:xfrm flipV="1">
            <a:off x="8512629" y="3946181"/>
            <a:ext cx="0" cy="258374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A44768B-B176-8BF6-7A63-A2FC1312F830}"/>
              </a:ext>
            </a:extLst>
          </p:cNvPr>
          <p:cNvCxnSpPr>
            <a:cxnSpLocks/>
          </p:cNvCxnSpPr>
          <p:nvPr/>
        </p:nvCxnSpPr>
        <p:spPr>
          <a:xfrm>
            <a:off x="8386354" y="3954984"/>
            <a:ext cx="12627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A6B64F7-5F23-E65C-813B-F96159DA9E2C}"/>
              </a:ext>
            </a:extLst>
          </p:cNvPr>
          <p:cNvCxnSpPr>
            <a:cxnSpLocks/>
          </p:cNvCxnSpPr>
          <p:nvPr/>
        </p:nvCxnSpPr>
        <p:spPr>
          <a:xfrm flipV="1">
            <a:off x="6446928" y="3588434"/>
            <a:ext cx="0" cy="217472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D5428F9F-FE2D-C16F-D52A-51025D727B72}"/>
              </a:ext>
            </a:extLst>
          </p:cNvPr>
          <p:cNvCxnSpPr>
            <a:cxnSpLocks/>
          </p:cNvCxnSpPr>
          <p:nvPr/>
        </p:nvCxnSpPr>
        <p:spPr>
          <a:xfrm flipV="1">
            <a:off x="6446928" y="3590346"/>
            <a:ext cx="1939426" cy="95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2405D703-4BBA-F944-9A8E-6C21C3D0C004}"/>
              </a:ext>
            </a:extLst>
          </p:cNvPr>
          <p:cNvCxnSpPr>
            <a:cxnSpLocks/>
          </p:cNvCxnSpPr>
          <p:nvPr/>
        </p:nvCxnSpPr>
        <p:spPr>
          <a:xfrm>
            <a:off x="8386354" y="3575639"/>
            <a:ext cx="0" cy="185269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9BB15FFE-B9EB-36D0-F681-AC0FF9169042}"/>
              </a:ext>
            </a:extLst>
          </p:cNvPr>
          <p:cNvSpPr txBox="1"/>
          <p:nvPr/>
        </p:nvSpPr>
        <p:spPr>
          <a:xfrm>
            <a:off x="183478" y="0"/>
            <a:ext cx="225572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Baskerville Old Face" panose="02020602080505020303" pitchFamily="18" charset="0"/>
              </a:rPr>
              <a:t>Servo </a:t>
            </a:r>
            <a:r>
              <a:rPr lang="en-US" dirty="0">
                <a:latin typeface="Baskerville Old Face" panose="02020602080505020303" pitchFamily="18" charset="0"/>
              </a:rPr>
              <a:t>        </a:t>
            </a:r>
            <a:r>
              <a:rPr lang="en-US" b="1" dirty="0">
                <a:latin typeface="Baskerville Old Face" panose="02020602080505020303" pitchFamily="18" charset="0"/>
              </a:rPr>
              <a:t>Shiel v5.0</a:t>
            </a:r>
          </a:p>
          <a:p>
            <a:endParaRPr lang="en-US" b="1" dirty="0">
              <a:latin typeface="Baskerville Old Face" panose="02020602080505020303" pitchFamily="18" charset="0"/>
            </a:endParaRPr>
          </a:p>
          <a:p>
            <a:r>
              <a:rPr lang="en-US" dirty="0"/>
              <a:t>  Sig                 11S</a:t>
            </a:r>
          </a:p>
          <a:p>
            <a:r>
              <a:rPr lang="en-US" dirty="0"/>
              <a:t>  +5V                V (+5V)</a:t>
            </a:r>
          </a:p>
          <a:p>
            <a:r>
              <a:rPr lang="en-US" dirty="0"/>
              <a:t> GND               G (GND)</a:t>
            </a:r>
          </a:p>
          <a:p>
            <a:endParaRPr lang="en-US" dirty="0"/>
          </a:p>
          <a:p>
            <a:r>
              <a:rPr lang="en-US" b="1" dirty="0">
                <a:latin typeface="Baskerville Old Face" panose="02020602080505020303" pitchFamily="18" charset="0"/>
              </a:rPr>
              <a:t>HC-SR04</a:t>
            </a:r>
            <a:r>
              <a:rPr lang="en-US" dirty="0">
                <a:latin typeface="Baskerville Old Face" panose="02020602080505020303" pitchFamily="18" charset="0"/>
              </a:rPr>
              <a:t>  </a:t>
            </a:r>
            <a:r>
              <a:rPr lang="en-US" dirty="0"/>
              <a:t> </a:t>
            </a:r>
          </a:p>
          <a:p>
            <a:r>
              <a:rPr lang="en-US" dirty="0"/>
              <a:t>     </a:t>
            </a:r>
          </a:p>
          <a:p>
            <a:r>
              <a:rPr lang="en-US" dirty="0"/>
              <a:t> </a:t>
            </a:r>
            <a:r>
              <a:rPr lang="en-US" dirty="0" err="1"/>
              <a:t>Vcc</a:t>
            </a:r>
            <a:r>
              <a:rPr lang="en-US" dirty="0"/>
              <a:t>                   V (+5V)</a:t>
            </a:r>
          </a:p>
          <a:p>
            <a:r>
              <a:rPr lang="en-US" dirty="0"/>
              <a:t> Trig                  A1</a:t>
            </a:r>
          </a:p>
          <a:p>
            <a:r>
              <a:rPr lang="en-US" dirty="0"/>
              <a:t> Echo                A2</a:t>
            </a:r>
          </a:p>
          <a:p>
            <a:r>
              <a:rPr lang="en-US" dirty="0"/>
              <a:t>GND                 G (GND)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45FCE4-1414-B0D2-C355-ED35582C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70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B527D8-D98B-6B99-0175-94A770A1CD81}"/>
              </a:ext>
            </a:extLst>
          </p:cNvPr>
          <p:cNvSpPr txBox="1"/>
          <p:nvPr/>
        </p:nvSpPr>
        <p:spPr>
          <a:xfrm>
            <a:off x="352698" y="876615"/>
            <a:ext cx="882722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#include &lt;</a:t>
            </a:r>
            <a:r>
              <a:rPr lang="en-US" dirty="0" err="1"/>
              <a:t>Servo.h</a:t>
            </a:r>
            <a:r>
              <a:rPr lang="en-US" dirty="0"/>
              <a:t>&gt;        // Include Servo Library</a:t>
            </a:r>
          </a:p>
          <a:p>
            <a:r>
              <a:rPr lang="en-US" dirty="0"/>
              <a:t>#include &lt;</a:t>
            </a:r>
            <a:r>
              <a:rPr lang="en-US" dirty="0" err="1"/>
              <a:t>NewPing.h</a:t>
            </a:r>
            <a:r>
              <a:rPr lang="en-US" dirty="0"/>
              <a:t>&gt;      // Include </a:t>
            </a:r>
            <a:r>
              <a:rPr lang="en-US" dirty="0" err="1"/>
              <a:t>Newping</a:t>
            </a:r>
            <a:r>
              <a:rPr lang="en-US" dirty="0"/>
              <a:t> Library</a:t>
            </a:r>
          </a:p>
          <a:p>
            <a:endParaRPr lang="en-US" dirty="0"/>
          </a:p>
          <a:p>
            <a:r>
              <a:rPr lang="en-US" dirty="0"/>
              <a:t>// L298N Control Pins</a:t>
            </a:r>
          </a:p>
          <a:p>
            <a:r>
              <a:rPr lang="en-US" dirty="0"/>
              <a:t>const int </a:t>
            </a:r>
            <a:r>
              <a:rPr lang="en-US" dirty="0" err="1"/>
              <a:t>LeftMotorForward</a:t>
            </a:r>
            <a:r>
              <a:rPr lang="en-US" dirty="0"/>
              <a:t> = 4;</a:t>
            </a:r>
          </a:p>
          <a:p>
            <a:r>
              <a:rPr lang="en-US" dirty="0"/>
              <a:t>const int </a:t>
            </a:r>
            <a:r>
              <a:rPr lang="en-US" dirty="0" err="1"/>
              <a:t>LeftMotorBackward</a:t>
            </a:r>
            <a:r>
              <a:rPr lang="en-US" dirty="0"/>
              <a:t> = 5;</a:t>
            </a:r>
          </a:p>
          <a:p>
            <a:r>
              <a:rPr lang="en-US" dirty="0"/>
              <a:t>const int </a:t>
            </a:r>
            <a:r>
              <a:rPr lang="en-US" dirty="0" err="1"/>
              <a:t>RightMotorForward</a:t>
            </a:r>
            <a:r>
              <a:rPr lang="en-US" dirty="0"/>
              <a:t> = 6;</a:t>
            </a:r>
          </a:p>
          <a:p>
            <a:r>
              <a:rPr lang="en-US" dirty="0"/>
              <a:t>const int </a:t>
            </a:r>
            <a:r>
              <a:rPr lang="en-US" dirty="0" err="1"/>
              <a:t>RightMotorBackward</a:t>
            </a:r>
            <a:r>
              <a:rPr lang="en-US" dirty="0"/>
              <a:t> = 7;</a:t>
            </a:r>
          </a:p>
          <a:p>
            <a:endParaRPr lang="en-US" dirty="0"/>
          </a:p>
          <a:p>
            <a:r>
              <a:rPr lang="en-US" dirty="0"/>
              <a:t>#define TRIGGER_PIN  A1  // Arduino pin tied to trigger pin on the ultrasonic sensor.</a:t>
            </a:r>
          </a:p>
          <a:p>
            <a:r>
              <a:rPr lang="en-US" dirty="0"/>
              <a:t>#define ECHO_PIN     A2  // Arduino pin tied to echo pin on the ultrasonic sensor.</a:t>
            </a:r>
          </a:p>
          <a:p>
            <a:r>
              <a:rPr lang="en-US" dirty="0"/>
              <a:t>#define MAX_DISTANCE 250 // Maximum distance we want to ping for (in centimeters). Maximum sensor distance is rated at 250cm.</a:t>
            </a:r>
          </a:p>
          <a:p>
            <a:endParaRPr lang="en-US" dirty="0"/>
          </a:p>
          <a:p>
            <a:r>
              <a:rPr lang="en-US" dirty="0"/>
              <a:t>Servo </a:t>
            </a:r>
            <a:r>
              <a:rPr lang="en-US" dirty="0" err="1"/>
              <a:t>servo_motor</a:t>
            </a:r>
            <a:r>
              <a:rPr lang="en-US" dirty="0"/>
              <a:t>;  // Servo's name</a:t>
            </a:r>
          </a:p>
          <a:p>
            <a:r>
              <a:rPr lang="en-US" dirty="0" err="1"/>
              <a:t>NewPing</a:t>
            </a:r>
            <a:r>
              <a:rPr lang="en-US" dirty="0"/>
              <a:t> sonar(TRIGGER_PIN, ECHO_PIN, MAX_DISTANCE); // </a:t>
            </a:r>
            <a:r>
              <a:rPr lang="en-US" dirty="0" err="1"/>
              <a:t>NewPing</a:t>
            </a:r>
            <a:r>
              <a:rPr lang="en-US" dirty="0"/>
              <a:t> setup of pins and maximum distance.</a:t>
            </a:r>
          </a:p>
          <a:p>
            <a:endParaRPr lang="en-US" dirty="0"/>
          </a:p>
          <a:p>
            <a:r>
              <a:rPr lang="en-US" dirty="0" err="1"/>
              <a:t>boolean</a:t>
            </a:r>
            <a:r>
              <a:rPr lang="en-US" dirty="0"/>
              <a:t> </a:t>
            </a:r>
            <a:r>
              <a:rPr lang="en-US" dirty="0" err="1"/>
              <a:t>goesForward</a:t>
            </a:r>
            <a:r>
              <a:rPr lang="en-US" dirty="0"/>
              <a:t> = false;</a:t>
            </a:r>
          </a:p>
          <a:p>
            <a:r>
              <a:rPr lang="en-US" dirty="0"/>
              <a:t>int distance = 100;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03A1B0-1192-88DC-A144-D2C90112B8B2}"/>
              </a:ext>
            </a:extLst>
          </p:cNvPr>
          <p:cNvSpPr txBox="1"/>
          <p:nvPr/>
        </p:nvSpPr>
        <p:spPr>
          <a:xfrm>
            <a:off x="352698" y="149019"/>
            <a:ext cx="6226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Sample Code to test HKD 2WD Arduino smart chassis kit.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93AD52-7CE2-C250-A570-8D92B0C90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12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A274EC-BB4F-2757-5A48-AE528D11DC36}"/>
              </a:ext>
            </a:extLst>
          </p:cNvPr>
          <p:cNvSpPr txBox="1"/>
          <p:nvPr/>
        </p:nvSpPr>
        <p:spPr>
          <a:xfrm>
            <a:off x="499655" y="317590"/>
            <a:ext cx="609382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void setup()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// Set L298N Control Pins as Output</a:t>
            </a:r>
          </a:p>
          <a:p>
            <a:r>
              <a:rPr lang="en-US" dirty="0"/>
              <a:t>  </a:t>
            </a:r>
            <a:r>
              <a:rPr lang="en-US" dirty="0" err="1"/>
              <a:t>pinMode</a:t>
            </a:r>
            <a:r>
              <a:rPr lang="en-US" dirty="0"/>
              <a:t>(</a:t>
            </a:r>
            <a:r>
              <a:rPr lang="en-US" dirty="0" err="1"/>
              <a:t>RightMotorForward</a:t>
            </a:r>
            <a:r>
              <a:rPr lang="en-US" dirty="0"/>
              <a:t>, OUTPUT);</a:t>
            </a:r>
          </a:p>
          <a:p>
            <a:r>
              <a:rPr lang="en-US" dirty="0"/>
              <a:t>  </a:t>
            </a:r>
            <a:r>
              <a:rPr lang="en-US" dirty="0" err="1"/>
              <a:t>pinMode</a:t>
            </a:r>
            <a:r>
              <a:rPr lang="en-US" dirty="0"/>
              <a:t>(</a:t>
            </a:r>
            <a:r>
              <a:rPr lang="en-US" dirty="0" err="1"/>
              <a:t>LeftMotorForward</a:t>
            </a:r>
            <a:r>
              <a:rPr lang="en-US" dirty="0"/>
              <a:t>, OUTPUT);</a:t>
            </a:r>
          </a:p>
          <a:p>
            <a:r>
              <a:rPr lang="en-US" dirty="0"/>
              <a:t>  </a:t>
            </a:r>
            <a:r>
              <a:rPr lang="en-US" dirty="0" err="1"/>
              <a:t>pinMode</a:t>
            </a:r>
            <a:r>
              <a:rPr lang="en-US" dirty="0"/>
              <a:t>(</a:t>
            </a:r>
            <a:r>
              <a:rPr lang="en-US" dirty="0" err="1"/>
              <a:t>LeftMotorBackward</a:t>
            </a:r>
            <a:r>
              <a:rPr lang="en-US" dirty="0"/>
              <a:t>, OUTPUT);</a:t>
            </a:r>
          </a:p>
          <a:p>
            <a:r>
              <a:rPr lang="en-US" dirty="0"/>
              <a:t>  </a:t>
            </a:r>
            <a:r>
              <a:rPr lang="en-US" dirty="0" err="1"/>
              <a:t>pinMode</a:t>
            </a:r>
            <a:r>
              <a:rPr lang="en-US" dirty="0"/>
              <a:t>(</a:t>
            </a:r>
            <a:r>
              <a:rPr lang="en-US" dirty="0" err="1"/>
              <a:t>RightMotorBackward</a:t>
            </a:r>
            <a:r>
              <a:rPr lang="en-US" dirty="0"/>
              <a:t>, OUTPUT);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  </a:t>
            </a:r>
            <a:r>
              <a:rPr lang="en-US" dirty="0" err="1"/>
              <a:t>servo_motor.attach</a:t>
            </a:r>
            <a:r>
              <a:rPr lang="en-US" dirty="0"/>
              <a:t>(10);   // </a:t>
            </a:r>
            <a:r>
              <a:rPr lang="en-US" dirty="0" err="1"/>
              <a:t>Attachs</a:t>
            </a:r>
            <a:r>
              <a:rPr lang="en-US" dirty="0"/>
              <a:t> the servo on pin 9 to servo object.</a:t>
            </a:r>
          </a:p>
          <a:p>
            <a:r>
              <a:rPr lang="en-US" dirty="0"/>
              <a:t>  </a:t>
            </a:r>
            <a:r>
              <a:rPr lang="en-US" dirty="0" err="1"/>
              <a:t>servo_motor.write</a:t>
            </a:r>
            <a:r>
              <a:rPr lang="en-US" dirty="0"/>
              <a:t>(115);   // Set at 115 degrees. </a:t>
            </a:r>
          </a:p>
          <a:p>
            <a:r>
              <a:rPr lang="en-US" dirty="0"/>
              <a:t>  delay(2000);              // Wait for 2s.</a:t>
            </a:r>
          </a:p>
          <a:p>
            <a:r>
              <a:rPr lang="en-US" dirty="0"/>
              <a:t>  distance = </a:t>
            </a:r>
            <a:r>
              <a:rPr lang="en-US" dirty="0" err="1"/>
              <a:t>readPing</a:t>
            </a:r>
            <a:r>
              <a:rPr lang="en-US" dirty="0"/>
              <a:t>();    // Get Ping Distance.</a:t>
            </a:r>
          </a:p>
          <a:p>
            <a:r>
              <a:rPr lang="en-US" dirty="0"/>
              <a:t>  delay(100);               // Wait for 100ms.</a:t>
            </a:r>
          </a:p>
          <a:p>
            <a:r>
              <a:rPr lang="en-US" dirty="0"/>
              <a:t>  distance = </a:t>
            </a:r>
            <a:r>
              <a:rPr lang="en-US" dirty="0" err="1"/>
              <a:t>readPing</a:t>
            </a:r>
            <a:r>
              <a:rPr lang="en-US" dirty="0"/>
              <a:t>();</a:t>
            </a:r>
          </a:p>
          <a:p>
            <a:r>
              <a:rPr lang="en-US" dirty="0"/>
              <a:t>  delay(100);</a:t>
            </a:r>
          </a:p>
          <a:p>
            <a:r>
              <a:rPr lang="en-US" dirty="0"/>
              <a:t>  distance = </a:t>
            </a:r>
            <a:r>
              <a:rPr lang="en-US" dirty="0" err="1"/>
              <a:t>readPing</a:t>
            </a:r>
            <a:r>
              <a:rPr lang="en-US" dirty="0"/>
              <a:t>();</a:t>
            </a:r>
          </a:p>
          <a:p>
            <a:r>
              <a:rPr lang="en-US" dirty="0"/>
              <a:t>  delay(100);</a:t>
            </a:r>
          </a:p>
          <a:p>
            <a:r>
              <a:rPr lang="en-US" dirty="0"/>
              <a:t>  distance = </a:t>
            </a:r>
            <a:r>
              <a:rPr lang="en-US" dirty="0" err="1"/>
              <a:t>readPing</a:t>
            </a:r>
            <a:r>
              <a:rPr lang="en-US" dirty="0"/>
              <a:t>();</a:t>
            </a:r>
          </a:p>
          <a:p>
            <a:r>
              <a:rPr lang="en-US" dirty="0"/>
              <a:t>  delay(100);</a:t>
            </a:r>
          </a:p>
          <a:p>
            <a:r>
              <a:rPr lang="en-US" dirty="0"/>
              <a:t>}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4BB6A-5F75-F1FE-62B9-D3BAFF8F0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84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A21899A-3046-149B-1CF1-A14EBAE65BF8}"/>
              </a:ext>
            </a:extLst>
          </p:cNvPr>
          <p:cNvSpPr txBox="1"/>
          <p:nvPr/>
        </p:nvSpPr>
        <p:spPr>
          <a:xfrm>
            <a:off x="395152" y="432644"/>
            <a:ext cx="609382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void loop()</a:t>
            </a:r>
          </a:p>
          <a:p>
            <a:r>
              <a:rPr lang="en-US" dirty="0"/>
              <a:t>{  </a:t>
            </a:r>
          </a:p>
          <a:p>
            <a:r>
              <a:rPr lang="en-US" dirty="0"/>
              <a:t>  int </a:t>
            </a:r>
            <a:r>
              <a:rPr lang="en-US" dirty="0" err="1"/>
              <a:t>distanceRight</a:t>
            </a:r>
            <a:r>
              <a:rPr lang="en-US" dirty="0"/>
              <a:t> = 0;</a:t>
            </a:r>
          </a:p>
          <a:p>
            <a:r>
              <a:rPr lang="en-US" dirty="0"/>
              <a:t>  int </a:t>
            </a:r>
            <a:r>
              <a:rPr lang="en-US" dirty="0" err="1"/>
              <a:t>distanceLeft</a:t>
            </a:r>
            <a:r>
              <a:rPr lang="en-US" dirty="0"/>
              <a:t> = 0;</a:t>
            </a:r>
          </a:p>
          <a:p>
            <a:r>
              <a:rPr lang="en-US" dirty="0"/>
              <a:t>  delay(50);</a:t>
            </a:r>
          </a:p>
          <a:p>
            <a:endParaRPr lang="en-US" dirty="0"/>
          </a:p>
          <a:p>
            <a:r>
              <a:rPr lang="en-US" dirty="0"/>
              <a:t>  if (distance &lt;= 20)</a:t>
            </a:r>
          </a:p>
          <a:p>
            <a:r>
              <a:rPr lang="en-US" dirty="0"/>
              <a:t>  {</a:t>
            </a:r>
          </a:p>
          <a:p>
            <a:r>
              <a:rPr lang="en-US" dirty="0"/>
              <a:t>    </a:t>
            </a:r>
            <a:r>
              <a:rPr lang="en-US" dirty="0" err="1"/>
              <a:t>moveStop</a:t>
            </a:r>
            <a:r>
              <a:rPr lang="en-US" dirty="0"/>
              <a:t>();</a:t>
            </a:r>
          </a:p>
          <a:p>
            <a:r>
              <a:rPr lang="en-US" dirty="0"/>
              <a:t>    delay(300);</a:t>
            </a:r>
          </a:p>
          <a:p>
            <a:r>
              <a:rPr lang="en-US" dirty="0"/>
              <a:t>    </a:t>
            </a:r>
            <a:r>
              <a:rPr lang="en-US" dirty="0" err="1"/>
              <a:t>moveBackward</a:t>
            </a:r>
            <a:r>
              <a:rPr lang="en-US" dirty="0"/>
              <a:t>();</a:t>
            </a:r>
          </a:p>
          <a:p>
            <a:r>
              <a:rPr lang="en-US" dirty="0"/>
              <a:t>    delay(400);</a:t>
            </a:r>
          </a:p>
          <a:p>
            <a:r>
              <a:rPr lang="en-US" dirty="0"/>
              <a:t>    </a:t>
            </a:r>
            <a:r>
              <a:rPr lang="en-US" dirty="0" err="1"/>
              <a:t>moveStop</a:t>
            </a:r>
            <a:r>
              <a:rPr lang="en-US" dirty="0"/>
              <a:t>();</a:t>
            </a:r>
          </a:p>
          <a:p>
            <a:r>
              <a:rPr lang="en-US" dirty="0"/>
              <a:t>    delay(300);</a:t>
            </a:r>
          </a:p>
          <a:p>
            <a:r>
              <a:rPr lang="en-US" dirty="0"/>
              <a:t>    </a:t>
            </a:r>
            <a:r>
              <a:rPr lang="en-US" dirty="0" err="1"/>
              <a:t>distanceRight</a:t>
            </a:r>
            <a:r>
              <a:rPr lang="en-US" dirty="0"/>
              <a:t> = </a:t>
            </a:r>
            <a:r>
              <a:rPr lang="en-US" dirty="0" err="1"/>
              <a:t>lookRight</a:t>
            </a:r>
            <a:r>
              <a:rPr lang="en-US" dirty="0"/>
              <a:t>();</a:t>
            </a:r>
          </a:p>
          <a:p>
            <a:r>
              <a:rPr lang="en-US" dirty="0"/>
              <a:t>    delay(300);</a:t>
            </a:r>
          </a:p>
          <a:p>
            <a:r>
              <a:rPr lang="en-US" dirty="0"/>
              <a:t>    </a:t>
            </a:r>
            <a:r>
              <a:rPr lang="en-US" dirty="0" err="1"/>
              <a:t>distanceLeft</a:t>
            </a:r>
            <a:r>
              <a:rPr lang="en-US" dirty="0"/>
              <a:t> = </a:t>
            </a:r>
            <a:r>
              <a:rPr lang="en-US" dirty="0" err="1"/>
              <a:t>lookLeft</a:t>
            </a:r>
            <a:r>
              <a:rPr lang="en-US" dirty="0"/>
              <a:t>();</a:t>
            </a:r>
          </a:p>
          <a:p>
            <a:r>
              <a:rPr lang="en-US" dirty="0"/>
              <a:t>    delay(300);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C341DF-A49E-38B5-8F58-B41E04F65143}"/>
              </a:ext>
            </a:extLst>
          </p:cNvPr>
          <p:cNvSpPr txBox="1"/>
          <p:nvPr/>
        </p:nvSpPr>
        <p:spPr>
          <a:xfrm>
            <a:off x="7936774" y="631099"/>
            <a:ext cx="609382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if (</a:t>
            </a:r>
            <a:r>
              <a:rPr lang="en-US" dirty="0" err="1"/>
              <a:t>distanceRight</a:t>
            </a:r>
            <a:r>
              <a:rPr lang="en-US" dirty="0"/>
              <a:t> &gt;= </a:t>
            </a:r>
            <a:r>
              <a:rPr lang="en-US" dirty="0" err="1"/>
              <a:t>distanceLeft</a:t>
            </a:r>
            <a:r>
              <a:rPr lang="en-US" dirty="0"/>
              <a:t>)</a:t>
            </a:r>
          </a:p>
          <a:p>
            <a:r>
              <a:rPr lang="en-US" dirty="0"/>
              <a:t>    {</a:t>
            </a:r>
          </a:p>
          <a:p>
            <a:r>
              <a:rPr lang="en-US" dirty="0"/>
              <a:t>      </a:t>
            </a:r>
            <a:r>
              <a:rPr lang="en-US" dirty="0" err="1"/>
              <a:t>turnRight</a:t>
            </a:r>
            <a:r>
              <a:rPr lang="en-US" dirty="0"/>
              <a:t>();</a:t>
            </a:r>
          </a:p>
          <a:p>
            <a:r>
              <a:rPr lang="en-US" dirty="0"/>
              <a:t>      delay(300);</a:t>
            </a:r>
          </a:p>
          <a:p>
            <a:r>
              <a:rPr lang="en-US" dirty="0"/>
              <a:t>      </a:t>
            </a:r>
            <a:r>
              <a:rPr lang="en-US" dirty="0" err="1"/>
              <a:t>moveStop</a:t>
            </a:r>
            <a:r>
              <a:rPr lang="en-US" dirty="0"/>
              <a:t>();</a:t>
            </a:r>
          </a:p>
          <a:p>
            <a:r>
              <a:rPr lang="en-US" dirty="0"/>
              <a:t>    }</a:t>
            </a:r>
          </a:p>
          <a:p>
            <a:r>
              <a:rPr lang="en-US" dirty="0"/>
              <a:t>    else</a:t>
            </a:r>
          </a:p>
          <a:p>
            <a:r>
              <a:rPr lang="en-US" dirty="0"/>
              <a:t>    {</a:t>
            </a:r>
          </a:p>
          <a:p>
            <a:r>
              <a:rPr lang="en-US" dirty="0"/>
              <a:t>      </a:t>
            </a:r>
            <a:r>
              <a:rPr lang="en-US" dirty="0" err="1"/>
              <a:t>turnLeft</a:t>
            </a:r>
            <a:r>
              <a:rPr lang="en-US" dirty="0"/>
              <a:t>();</a:t>
            </a:r>
          </a:p>
          <a:p>
            <a:r>
              <a:rPr lang="en-US" dirty="0"/>
              <a:t>      delay(300);</a:t>
            </a:r>
          </a:p>
          <a:p>
            <a:r>
              <a:rPr lang="en-US" dirty="0"/>
              <a:t>      </a:t>
            </a:r>
            <a:r>
              <a:rPr lang="en-US" dirty="0" err="1"/>
              <a:t>moveStop</a:t>
            </a:r>
            <a:r>
              <a:rPr lang="en-US" dirty="0"/>
              <a:t>();</a:t>
            </a:r>
          </a:p>
          <a:p>
            <a:r>
              <a:rPr lang="en-US" dirty="0"/>
              <a:t>    }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  }</a:t>
            </a:r>
          </a:p>
          <a:p>
            <a:r>
              <a:rPr lang="en-US" dirty="0"/>
              <a:t>  else</a:t>
            </a:r>
          </a:p>
          <a:p>
            <a:r>
              <a:rPr lang="en-US" dirty="0"/>
              <a:t>  {</a:t>
            </a:r>
          </a:p>
          <a:p>
            <a:r>
              <a:rPr lang="en-US" dirty="0"/>
              <a:t>    </a:t>
            </a:r>
            <a:r>
              <a:rPr lang="en-US" dirty="0" err="1"/>
              <a:t>moveForward</a:t>
            </a:r>
            <a:r>
              <a:rPr lang="en-US" dirty="0"/>
              <a:t>(); </a:t>
            </a:r>
          </a:p>
          <a:p>
            <a:r>
              <a:rPr lang="en-US" dirty="0"/>
              <a:t>  }</a:t>
            </a:r>
          </a:p>
          <a:p>
            <a:endParaRPr lang="en-US" dirty="0"/>
          </a:p>
          <a:p>
            <a:r>
              <a:rPr lang="en-US" dirty="0"/>
              <a:t>    distance = </a:t>
            </a:r>
            <a:r>
              <a:rPr lang="en-US" dirty="0" err="1"/>
              <a:t>readPing</a:t>
            </a:r>
            <a:r>
              <a:rPr lang="en-US" dirty="0"/>
              <a:t>();</a:t>
            </a:r>
          </a:p>
          <a:p>
            <a:r>
              <a:rPr lang="en-US" dirty="0"/>
              <a:t>}</a:t>
            </a:r>
          </a:p>
        </p:txBody>
      </p: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EBCB4622-ADA6-2A7B-236E-0AD2DF1F4BD1}"/>
              </a:ext>
            </a:extLst>
          </p:cNvPr>
          <p:cNvCxnSpPr>
            <a:cxnSpLocks/>
          </p:cNvCxnSpPr>
          <p:nvPr/>
        </p:nvCxnSpPr>
        <p:spPr>
          <a:xfrm flipV="1">
            <a:off x="834936" y="258351"/>
            <a:ext cx="6840582" cy="6341297"/>
          </a:xfrm>
          <a:prstGeom prst="curvedConnector3">
            <a:avLst>
              <a:gd name="adj1" fmla="val 652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323D8A-7716-4DB6-DEEC-7771C9137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659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2383D1-2041-DD49-CA66-639A420A9E48}"/>
              </a:ext>
            </a:extLst>
          </p:cNvPr>
          <p:cNvSpPr txBox="1"/>
          <p:nvPr/>
        </p:nvSpPr>
        <p:spPr>
          <a:xfrm>
            <a:off x="199209" y="503150"/>
            <a:ext cx="609382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int </a:t>
            </a:r>
            <a:r>
              <a:rPr lang="en-US" dirty="0" err="1"/>
              <a:t>lookRight</a:t>
            </a:r>
            <a:r>
              <a:rPr lang="en-US" dirty="0"/>
              <a:t>()     // Look Right Function for Servo Motor</a:t>
            </a:r>
          </a:p>
          <a:p>
            <a:r>
              <a:rPr lang="en-US" dirty="0"/>
              <a:t>{  </a:t>
            </a:r>
          </a:p>
          <a:p>
            <a:r>
              <a:rPr lang="en-US" dirty="0"/>
              <a:t>  </a:t>
            </a:r>
            <a:r>
              <a:rPr lang="en-US" dirty="0" err="1"/>
              <a:t>servo_motor.write</a:t>
            </a:r>
            <a:r>
              <a:rPr lang="en-US" dirty="0"/>
              <a:t>(50);</a:t>
            </a:r>
          </a:p>
          <a:p>
            <a:r>
              <a:rPr lang="en-US" dirty="0"/>
              <a:t>  delay(500);</a:t>
            </a:r>
          </a:p>
          <a:p>
            <a:r>
              <a:rPr lang="en-US" dirty="0"/>
              <a:t>  int distance = </a:t>
            </a:r>
            <a:r>
              <a:rPr lang="en-US" dirty="0" err="1"/>
              <a:t>readPing</a:t>
            </a:r>
            <a:r>
              <a:rPr lang="en-US" dirty="0"/>
              <a:t>();</a:t>
            </a:r>
          </a:p>
          <a:p>
            <a:r>
              <a:rPr lang="en-US" dirty="0"/>
              <a:t>  delay(100);</a:t>
            </a:r>
          </a:p>
          <a:p>
            <a:r>
              <a:rPr lang="en-US" dirty="0"/>
              <a:t>  </a:t>
            </a:r>
            <a:r>
              <a:rPr lang="en-US" dirty="0" err="1"/>
              <a:t>servo_motor.write</a:t>
            </a:r>
            <a:r>
              <a:rPr lang="en-US" dirty="0"/>
              <a:t>(115);</a:t>
            </a:r>
          </a:p>
          <a:p>
            <a:r>
              <a:rPr lang="en-US" dirty="0"/>
              <a:t>  return distance;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/>
              <a:t>int </a:t>
            </a:r>
            <a:r>
              <a:rPr lang="en-US" dirty="0" err="1"/>
              <a:t>lookLeft</a:t>
            </a:r>
            <a:r>
              <a:rPr lang="en-US" dirty="0"/>
              <a:t>()      // Look Left Function for Servo Motor 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</a:t>
            </a:r>
            <a:r>
              <a:rPr lang="en-US" dirty="0" err="1"/>
              <a:t>servo_motor.write</a:t>
            </a:r>
            <a:r>
              <a:rPr lang="en-US" dirty="0"/>
              <a:t>(180);</a:t>
            </a:r>
          </a:p>
          <a:p>
            <a:r>
              <a:rPr lang="en-US" dirty="0"/>
              <a:t>  delay(500);</a:t>
            </a:r>
          </a:p>
          <a:p>
            <a:r>
              <a:rPr lang="en-US" dirty="0"/>
              <a:t>  int distance = </a:t>
            </a:r>
            <a:r>
              <a:rPr lang="en-US" dirty="0" err="1"/>
              <a:t>readPing</a:t>
            </a:r>
            <a:r>
              <a:rPr lang="en-US" dirty="0"/>
              <a:t>();</a:t>
            </a:r>
          </a:p>
          <a:p>
            <a:r>
              <a:rPr lang="en-US" dirty="0"/>
              <a:t>  delay(100);</a:t>
            </a:r>
          </a:p>
          <a:p>
            <a:r>
              <a:rPr lang="en-US" dirty="0"/>
              <a:t>  </a:t>
            </a:r>
            <a:r>
              <a:rPr lang="en-US" dirty="0" err="1"/>
              <a:t>servo_motor.write</a:t>
            </a:r>
            <a:r>
              <a:rPr lang="en-US" dirty="0"/>
              <a:t>(115);</a:t>
            </a:r>
          </a:p>
          <a:p>
            <a:r>
              <a:rPr lang="en-US" dirty="0"/>
              <a:t>  return distance;</a:t>
            </a:r>
          </a:p>
          <a:p>
            <a:r>
              <a:rPr lang="en-US" dirty="0"/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48267E-C0BF-843B-2D62-052A535789CE}"/>
              </a:ext>
            </a:extLst>
          </p:cNvPr>
          <p:cNvSpPr txBox="1"/>
          <p:nvPr/>
        </p:nvSpPr>
        <p:spPr>
          <a:xfrm>
            <a:off x="6394268" y="777470"/>
            <a:ext cx="569976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int </a:t>
            </a:r>
            <a:r>
              <a:rPr lang="en-US" dirty="0" err="1"/>
              <a:t>readPing</a:t>
            </a:r>
            <a:r>
              <a:rPr lang="en-US" dirty="0"/>
              <a:t>()      // Read Ping Function for Ultrasonic Sensor.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delay(100);                 // Wait 100ms between pings (about 20 pings/sec). 29ms should be the shortest delay between pings.</a:t>
            </a:r>
          </a:p>
          <a:p>
            <a:r>
              <a:rPr lang="en-US" dirty="0"/>
              <a:t>  int cm = </a:t>
            </a:r>
            <a:r>
              <a:rPr lang="en-US" dirty="0" err="1"/>
              <a:t>sonar.ping_cm</a:t>
            </a:r>
            <a:r>
              <a:rPr lang="en-US" dirty="0"/>
              <a:t>();   //Send ping, get ping distance in centimeters (cm).</a:t>
            </a:r>
          </a:p>
          <a:p>
            <a:r>
              <a:rPr lang="en-US" dirty="0"/>
              <a:t>  if (cm==0)</a:t>
            </a:r>
          </a:p>
          <a:p>
            <a:r>
              <a:rPr lang="en-US" dirty="0"/>
              <a:t>  {</a:t>
            </a:r>
          </a:p>
          <a:p>
            <a:r>
              <a:rPr lang="en-US" dirty="0"/>
              <a:t>    cm=250;</a:t>
            </a:r>
          </a:p>
          <a:p>
            <a:r>
              <a:rPr lang="en-US" dirty="0"/>
              <a:t>  }</a:t>
            </a:r>
          </a:p>
          <a:p>
            <a:r>
              <a:rPr lang="en-US" dirty="0"/>
              <a:t>  return cm;</a:t>
            </a:r>
          </a:p>
          <a:p>
            <a:r>
              <a:rPr lang="en-US" dirty="0"/>
              <a:t>}</a:t>
            </a:r>
          </a:p>
        </p:txBody>
      </p: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2BA1E8ED-EF92-7687-8259-C9EE6E9BC523}"/>
              </a:ext>
            </a:extLst>
          </p:cNvPr>
          <p:cNvCxnSpPr>
            <a:cxnSpLocks/>
          </p:cNvCxnSpPr>
          <p:nvPr/>
        </p:nvCxnSpPr>
        <p:spPr>
          <a:xfrm flipV="1">
            <a:off x="300446" y="258351"/>
            <a:ext cx="6840582" cy="6341297"/>
          </a:xfrm>
          <a:prstGeom prst="curvedConnector3">
            <a:avLst>
              <a:gd name="adj1" fmla="val 652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87F31B-64DA-901C-E00D-926F5B887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81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534F98-F7DA-0CC9-EBC7-0358C711B5CE}"/>
              </a:ext>
            </a:extLst>
          </p:cNvPr>
          <p:cNvSpPr txBox="1"/>
          <p:nvPr/>
        </p:nvSpPr>
        <p:spPr>
          <a:xfrm>
            <a:off x="94706" y="513700"/>
            <a:ext cx="60938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void </a:t>
            </a:r>
            <a:r>
              <a:rPr lang="en-US" dirty="0" err="1"/>
              <a:t>moveStop</a:t>
            </a:r>
            <a:r>
              <a:rPr lang="en-US" dirty="0"/>
              <a:t>()       // Move Stop Function for Motor Driver.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RightMotorForward</a:t>
            </a:r>
            <a:r>
              <a:rPr lang="en-US" dirty="0"/>
              <a:t>, LOW);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RightMotorBackward</a:t>
            </a:r>
            <a:r>
              <a:rPr lang="en-US" dirty="0"/>
              <a:t>, LOW);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LeftMotorForward</a:t>
            </a:r>
            <a:r>
              <a:rPr lang="en-US" dirty="0"/>
              <a:t>, LOW);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LeftMotorBackward</a:t>
            </a:r>
            <a:r>
              <a:rPr lang="en-US" dirty="0"/>
              <a:t>, LOW);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/>
              <a:t>void </a:t>
            </a:r>
            <a:r>
              <a:rPr lang="en-US" dirty="0" err="1"/>
              <a:t>moveForward</a:t>
            </a:r>
            <a:r>
              <a:rPr lang="en-US" dirty="0"/>
              <a:t>()    // Move Forward Function for Motor Driver.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RightMotorForward</a:t>
            </a:r>
            <a:r>
              <a:rPr lang="en-US" dirty="0"/>
              <a:t>, HIGH);</a:t>
            </a:r>
          </a:p>
          <a:p>
            <a:r>
              <a:rPr lang="en-US" dirty="0"/>
              <a:t>  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RightMotorBackward</a:t>
            </a:r>
            <a:r>
              <a:rPr lang="en-US" dirty="0"/>
              <a:t>, LOW);</a:t>
            </a:r>
          </a:p>
          <a:p>
            <a:r>
              <a:rPr lang="en-US" dirty="0"/>
              <a:t>  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LeftMotorForward</a:t>
            </a:r>
            <a:r>
              <a:rPr lang="en-US" dirty="0"/>
              <a:t>, HIGH);</a:t>
            </a:r>
          </a:p>
          <a:p>
            <a:r>
              <a:rPr lang="en-US" dirty="0"/>
              <a:t>  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LeftMotorBackward</a:t>
            </a:r>
            <a:r>
              <a:rPr lang="en-US" dirty="0"/>
              <a:t>, LOW);</a:t>
            </a:r>
          </a:p>
          <a:p>
            <a:r>
              <a:rPr lang="en-US" dirty="0"/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AADA7E-E52E-10D6-FA7B-B166F79BA560}"/>
              </a:ext>
            </a:extLst>
          </p:cNvPr>
          <p:cNvSpPr txBox="1"/>
          <p:nvPr/>
        </p:nvSpPr>
        <p:spPr>
          <a:xfrm>
            <a:off x="6544492" y="117693"/>
            <a:ext cx="5816236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void </a:t>
            </a:r>
            <a:r>
              <a:rPr lang="en-US" dirty="0" err="1"/>
              <a:t>moveBackward</a:t>
            </a:r>
            <a:r>
              <a:rPr lang="en-US" dirty="0"/>
              <a:t>()   // Move Backward Function for Motor Driver.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RightMotorForward</a:t>
            </a:r>
            <a:r>
              <a:rPr lang="en-US" dirty="0"/>
              <a:t>, LOW);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RightMotorBackward</a:t>
            </a:r>
            <a:r>
              <a:rPr lang="en-US" dirty="0"/>
              <a:t>, HIGH);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LeftMotorForward</a:t>
            </a:r>
            <a:r>
              <a:rPr lang="en-US" dirty="0"/>
              <a:t>, LOW);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LeftMotorBackward</a:t>
            </a:r>
            <a:r>
              <a:rPr lang="en-US" dirty="0"/>
              <a:t>, HIGH);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/>
              <a:t>void </a:t>
            </a:r>
            <a:r>
              <a:rPr lang="en-US" dirty="0" err="1"/>
              <a:t>turnRight</a:t>
            </a:r>
            <a:r>
              <a:rPr lang="en-US" dirty="0"/>
              <a:t>()      // Turn Right Function for Motor Driver.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RightMotorForward</a:t>
            </a:r>
            <a:r>
              <a:rPr lang="en-US" dirty="0"/>
              <a:t>, LOW);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RightMotorBackward</a:t>
            </a:r>
            <a:r>
              <a:rPr lang="en-US" dirty="0"/>
              <a:t>, HIGH);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LeftMotorForward</a:t>
            </a:r>
            <a:r>
              <a:rPr lang="en-US" dirty="0"/>
              <a:t>, HIGH);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LeftMotorBackward</a:t>
            </a:r>
            <a:r>
              <a:rPr lang="en-US" dirty="0"/>
              <a:t>, LOW);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/>
              <a:t>void </a:t>
            </a:r>
            <a:r>
              <a:rPr lang="en-US" dirty="0" err="1"/>
              <a:t>turnLeft</a:t>
            </a:r>
            <a:r>
              <a:rPr lang="en-US" dirty="0"/>
              <a:t>()       // Turn Left Function for Motor Driver.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RightMotorForward</a:t>
            </a:r>
            <a:r>
              <a:rPr lang="en-US" dirty="0"/>
              <a:t>, HIGH);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RightMotorBackward</a:t>
            </a:r>
            <a:r>
              <a:rPr lang="en-US" dirty="0"/>
              <a:t>, LOW);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LeftMotorForward</a:t>
            </a:r>
            <a:r>
              <a:rPr lang="en-US" dirty="0"/>
              <a:t>, LOW);</a:t>
            </a:r>
          </a:p>
          <a:p>
            <a:r>
              <a:rPr lang="en-US" dirty="0"/>
              <a:t>  </a:t>
            </a:r>
            <a:r>
              <a:rPr lang="en-US" dirty="0" err="1"/>
              <a:t>digitalWrite</a:t>
            </a:r>
            <a:r>
              <a:rPr lang="en-US" dirty="0"/>
              <a:t>(</a:t>
            </a:r>
            <a:r>
              <a:rPr lang="en-US" dirty="0" err="1"/>
              <a:t>LeftMotorBackward</a:t>
            </a:r>
            <a:r>
              <a:rPr lang="en-US" dirty="0"/>
              <a:t>, HIGH);</a:t>
            </a:r>
          </a:p>
          <a:p>
            <a:r>
              <a:rPr lang="en-US" dirty="0"/>
              <a:t>}</a:t>
            </a:r>
          </a:p>
        </p:txBody>
      </p: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70DDA0D2-D8CC-78A2-8FC2-7A533E58AAC3}"/>
              </a:ext>
            </a:extLst>
          </p:cNvPr>
          <p:cNvCxnSpPr>
            <a:cxnSpLocks/>
          </p:cNvCxnSpPr>
          <p:nvPr/>
        </p:nvCxnSpPr>
        <p:spPr>
          <a:xfrm flipV="1">
            <a:off x="94706" y="344776"/>
            <a:ext cx="6467202" cy="628614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F09AAC-3462-9340-F94D-95AB3285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48688-7150-4250-80C1-8614A743B4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74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4083</TotalTime>
  <Words>943</Words>
  <Application>Microsoft Office PowerPoint</Application>
  <PresentationFormat>Widescreen</PresentationFormat>
  <Paragraphs>190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Baskerville Old Face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Transistors</dc:title>
  <dc:creator>Theunis Joubert</dc:creator>
  <cp:lastModifiedBy>Theunis Joubert</cp:lastModifiedBy>
  <cp:revision>128</cp:revision>
  <cp:lastPrinted>2025-02-04T06:50:27Z</cp:lastPrinted>
  <dcterms:created xsi:type="dcterms:W3CDTF">2023-10-10T11:50:35Z</dcterms:created>
  <dcterms:modified xsi:type="dcterms:W3CDTF">2025-02-04T06:52:50Z</dcterms:modified>
</cp:coreProperties>
</file>